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33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488" autoAdjust="0"/>
  </p:normalViewPr>
  <p:slideViewPr>
    <p:cSldViewPr snapToGrid="0" snapToObjects="1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2020/12/3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2020/12/3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2020/12/3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660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3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6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22" b="-1"/>
          <a:stretch/>
        </p:blipFill>
        <p:spPr>
          <a:xfrm>
            <a:off x="325972" y="197197"/>
            <a:ext cx="11537006" cy="6491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887" y="457107"/>
            <a:ext cx="9144000" cy="9788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TW" sz="44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About me       </a:t>
            </a:r>
            <a:r>
              <a:rPr lang="en-US" altLang="zh-TW" sz="3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by Leo Chau (4B)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977" y="1932494"/>
            <a:ext cx="10518843" cy="4383493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   My name is Leo Chau. I am nine years old. I am 1.16 </a:t>
            </a:r>
            <a:r>
              <a:rPr lang="en-US" altLang="zh-TW" sz="32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metres</a:t>
            </a: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tall. I am 46 kg. I have a younger brother. My </a:t>
            </a:r>
            <a:r>
              <a:rPr lang="en-US" altLang="zh-TW" sz="32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favourite</a:t>
            </a: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zh-TW" sz="32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colour</a:t>
            </a: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is cyan.</a:t>
            </a:r>
          </a:p>
          <a:p>
            <a:pPr algn="just">
              <a:lnSpc>
                <a:spcPct val="100000"/>
              </a:lnSpc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   I like playing computer games. I always play computer games at home. I like reading books too. Sometimes I read books at home. I like watching TV a lot and I</a:t>
            </a:r>
            <a:r>
              <a:rPr lang="zh-TW" altLang="en-US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zh-TW" sz="32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like drawing too.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{C2B5E161-8E69-4131-B5EB-AC5FD5234D48}tf11176810_win32</Template>
  <TotalTime>32</TotalTime>
  <Words>86</Words>
  <Application>Microsoft Office PowerPoint</Application>
  <PresentationFormat>寬螢幕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JhengHei UI</vt:lpstr>
      <vt:lpstr>Arial</vt:lpstr>
      <vt:lpstr>Calibri</vt:lpstr>
      <vt:lpstr>Calibri Light</vt:lpstr>
      <vt:lpstr>Comic Sans MS</vt:lpstr>
      <vt:lpstr>創意漸層 </vt:lpstr>
      <vt:lpstr>回顧</vt:lpstr>
      <vt:lpstr>About me       by Leo Chau (4B)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       by Starry Li (4D)</dc:title>
  <dc:creator>林維兒</dc:creator>
  <cp:lastModifiedBy>iyc@ycmpsit.onmicrosoft.com</cp:lastModifiedBy>
  <cp:revision>7</cp:revision>
  <dcterms:created xsi:type="dcterms:W3CDTF">2020-11-30T03:57:21Z</dcterms:created>
  <dcterms:modified xsi:type="dcterms:W3CDTF">2020-12-03T05:25:48Z</dcterms:modified>
</cp:coreProperties>
</file>